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US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US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US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US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all">
                <a:latin typeface="Arial"/>
              </a:rPr>
              <a:t>Click to edit the title text format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Click to edit the outline text format</a:t>
            </a:r>
            <a:endParaRPr b="0" lang="en-US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 Narrow"/>
              </a:rPr>
              <a:t>Second Outline Level</a:t>
            </a:r>
            <a:endParaRPr b="0" lang="en-US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 Narrow"/>
              </a:rPr>
              <a:t>Third Outline Level</a:t>
            </a:r>
            <a:endParaRPr b="0" lang="en-US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 Narrow"/>
              </a:rPr>
              <a:t>Fourth Outline Level</a:t>
            </a:r>
            <a:endParaRPr b="0" lang="en-US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Fifth Outline Level</a:t>
            </a:r>
            <a:endParaRPr b="0" lang="en-US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Sixth Outline Level</a:t>
            </a:r>
            <a:endParaRPr b="0" lang="en-US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Seventh Outline Level</a:t>
            </a:r>
            <a:endParaRPr b="0" lang="en-US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7E012F19-1566-4033-B147-427116211CDD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5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8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How to Check if Your Social Media Marketing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is Working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5" name="TextShape 2"/>
          <p:cNvSpPr txBox="1"/>
          <p:nvPr/>
        </p:nvSpPr>
        <p:spPr>
          <a:xfrm>
            <a:off x="504000" y="1388520"/>
            <a:ext cx="9071640" cy="2892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 should analyze which posts are successful, and which are not.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504000" y="1388520"/>
            <a:ext cx="9071640" cy="2892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 should analyze which posts are successful, and which are not.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Determine which elements of your content make something succeed or flop and try to emulate the successful elements, naturally!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" descr=""/>
          <p:cNvPicPr/>
          <p:nvPr/>
        </p:nvPicPr>
        <p:blipFill>
          <a:blip r:embed="rId1"/>
          <a:stretch/>
        </p:blipFill>
        <p:spPr>
          <a:xfrm>
            <a:off x="360" y="360"/>
            <a:ext cx="1007964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0" name="TextShape 2"/>
          <p:cNvSpPr txBox="1"/>
          <p:nvPr/>
        </p:nvSpPr>
        <p:spPr>
          <a:xfrm>
            <a:off x="504000" y="1240920"/>
            <a:ext cx="9071640" cy="3188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The most obvious analytic to track is your overall follower growth.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504000" y="1240920"/>
            <a:ext cx="9071640" cy="3188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The most obvious analytic to track is your overall follower growth.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It is normal for it to fluctuate slightly over    time but, naturally, you want it to follow an upward trend.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4" name="TextShape 2"/>
          <p:cNvSpPr txBox="1"/>
          <p:nvPr/>
        </p:nvSpPr>
        <p:spPr>
          <a:xfrm>
            <a:off x="504000" y="1207800"/>
            <a:ext cx="9071640" cy="32547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can also check the demographic breakdown of your followers to ensure that it aligns with your target audience.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6" name="TextShape 2"/>
          <p:cNvSpPr txBox="1"/>
          <p:nvPr/>
        </p:nvSpPr>
        <p:spPr>
          <a:xfrm>
            <a:off x="504000" y="1207800"/>
            <a:ext cx="9071640" cy="32547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can also check the demographic breakdown of your followers to ensure that it aligns with your target audience.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If there is a discrepancy, try to determine why that     could be.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8" name="TextShape 2"/>
          <p:cNvSpPr txBox="1"/>
          <p:nvPr/>
        </p:nvSpPr>
        <p:spPr>
          <a:xfrm>
            <a:off x="504000" y="1207800"/>
            <a:ext cx="9071640" cy="32547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can also check the demographic breakdown of your followers to ensure that it aligns with your target audience.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If there is a discrepancy, try to determine why that     could be.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And then ensure that your follower count is on par with  the overall engagement of your content.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" descr=""/>
          <p:cNvPicPr/>
          <p:nvPr/>
        </p:nvPicPr>
        <p:blipFill>
          <a:blip r:embed="rId1"/>
          <a:stretch/>
        </p:blipFill>
        <p:spPr>
          <a:xfrm>
            <a:off x="2205360" y="360"/>
            <a:ext cx="566964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504000" y="1922040"/>
            <a:ext cx="9071640" cy="1826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Do not forget also to get in on your competitors, see their analytics, and how it compares to yours.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504000" y="1231560"/>
            <a:ext cx="9071640" cy="3207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Analytics and metrics are the best methods for determining the success of your social media marketing strategies. 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3" name="TextShape 2"/>
          <p:cNvSpPr txBox="1"/>
          <p:nvPr/>
        </p:nvSpPr>
        <p:spPr>
          <a:xfrm>
            <a:off x="504000" y="1922040"/>
            <a:ext cx="9071640" cy="18262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Do not forget also to get in on your competitors, see their analytics, and how it compares to yours.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How can you improve yours to beat theirs?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5" name="TextShape 2"/>
          <p:cNvSpPr txBox="1"/>
          <p:nvPr/>
        </p:nvSpPr>
        <p:spPr>
          <a:xfrm>
            <a:off x="504000" y="1536120"/>
            <a:ext cx="9071640" cy="25977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It shows the value of your work, and often, if you plan on collaborating, other brands will request this.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7" name="TextShape 2"/>
          <p:cNvSpPr txBox="1"/>
          <p:nvPr/>
        </p:nvSpPr>
        <p:spPr>
          <a:xfrm>
            <a:off x="504000" y="1536120"/>
            <a:ext cx="9071640" cy="25977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It shows the value of your work, and often, if you plan on collaborating, other brands will request this.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building of, and regularly updating your social media impressions kit is a useful way to continue to ensure that you are reaching your targets.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" descr=""/>
          <p:cNvPicPr/>
          <p:nvPr/>
        </p:nvPicPr>
        <p:blipFill>
          <a:blip r:embed="rId1"/>
          <a:stretch/>
        </p:blipFill>
        <p:spPr>
          <a:xfrm>
            <a:off x="9720" y="360"/>
            <a:ext cx="1006056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0" name="TextShape 2"/>
          <p:cNvSpPr txBox="1"/>
          <p:nvPr/>
        </p:nvSpPr>
        <p:spPr>
          <a:xfrm>
            <a:off x="504000" y="1702800"/>
            <a:ext cx="9071640" cy="2264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If you are scared to do so, set small goals or begin with; or break down larger goals with time increments.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2" name="TextShape 2"/>
          <p:cNvSpPr txBox="1"/>
          <p:nvPr/>
        </p:nvSpPr>
        <p:spPr>
          <a:xfrm>
            <a:off x="504000" y="1702800"/>
            <a:ext cx="9071640" cy="2264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If you are scared to do so, set small goals or begin with; or break down larger goals with time increments.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This will help you see exactly what you should be looking for when constructing your data analysis. 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4" name="TextShape 2"/>
          <p:cNvSpPr txBox="1"/>
          <p:nvPr/>
        </p:nvSpPr>
        <p:spPr>
          <a:xfrm>
            <a:off x="504000" y="1636200"/>
            <a:ext cx="9071640" cy="2397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 should check your analytics regularly to ensure that you are on track to meet your business goals.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6" name="TextShape 2"/>
          <p:cNvSpPr txBox="1"/>
          <p:nvPr/>
        </p:nvSpPr>
        <p:spPr>
          <a:xfrm>
            <a:off x="504000" y="1636200"/>
            <a:ext cx="9071640" cy="2397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 should check your analytics regularly to ensure that you are on track to meet your business goals.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Making it a priority to check your progress is a great way to ensure that you are making it!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504000" y="1231560"/>
            <a:ext cx="9071640" cy="3207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Analytics and metrics are the best methods for determining the success of your social media marketing strategies. </a:t>
            </a:r>
            <a:endParaRPr b="0" lang="en-US" sz="34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400" spc="-1" strike="noStrike">
                <a:latin typeface="Arial Narrow"/>
              </a:rPr>
              <a:t>This presentation will reveal how, and why, you should be checking your analytics to ensure that your marketing strategy is effective.</a:t>
            </a:r>
            <a:endParaRPr b="0" lang="en-US" sz="34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504000" y="1388520"/>
            <a:ext cx="9071640" cy="2892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Analytics can seem like a complicated thing to understand, and truthfully, they can be.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7" name="TextShape 2"/>
          <p:cNvSpPr txBox="1"/>
          <p:nvPr/>
        </p:nvSpPr>
        <p:spPr>
          <a:xfrm>
            <a:off x="504000" y="1388520"/>
            <a:ext cx="9071640" cy="2892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Analytics can seem like a complicated thing to understand, and truthfully, they can be.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If you do not have a load of experience in dealing with analytics then it may take you a while to get the hang of it, but it is crucial that you do.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" descr=""/>
          <p:cNvPicPr/>
          <p:nvPr/>
        </p:nvPicPr>
        <p:blipFill>
          <a:blip r:embed="rId1"/>
          <a:stretch/>
        </p:blipFill>
        <p:spPr>
          <a:xfrm>
            <a:off x="-144000" y="-613800"/>
            <a:ext cx="10441800" cy="6961320"/>
          </a:xfrm>
          <a:prstGeom prst="rect">
            <a:avLst/>
          </a:prstGeom>
          <a:ln>
            <a:noFill/>
          </a:ln>
        </p:spPr>
      </p:pic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Many social media platforms have built-in insights functions.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2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Many social media platforms have built-in insights functions.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They show you how many people are viewing your posts, as well as how many of them are liking—this proportion is essential.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3600" spc="-1" strike="noStrike">
                <a:solidFill>
                  <a:srgbClr val="000000"/>
                </a:solidFill>
                <a:latin typeface="Arial"/>
              </a:rPr>
              <a:t>Seeing what percentage of your audience is seeing your posts and choosing not to engage with it is a sign that you may need to improve your content. </a:t>
            </a:r>
            <a:endParaRPr b="0" lang="en-US" sz="36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2020-11-19T14:31:50Z</dcterms:modified>
  <cp:revision>16</cp:revision>
  <dc:subject/>
  <dc:title/>
</cp:coreProperties>
</file>